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1"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368" autoAdjust="0"/>
    <p:restoredTop sz="94660"/>
  </p:normalViewPr>
  <p:slideViewPr>
    <p:cSldViewPr snapToGrid="0">
      <p:cViewPr varScale="1">
        <p:scale>
          <a:sx n="127" d="100"/>
          <a:sy n="127" d="100"/>
        </p:scale>
        <p:origin x="738" y="12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19F7-8C25-421B-8686-6F54E0FEEB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F069C9-705A-4B23-BE0F-216D7AEF9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B151B9-307E-42A3-8E13-1F632C1F9214}"/>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37DAD024-9F17-41A7-BAF9-633668439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FAD92-3FC4-48C3-A27B-2A66EBE2A937}"/>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41754513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C174-A5BD-4BE7-BFA2-8FCBF90B5C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6B5BD6-9F0D-480E-B12E-1C4412A70A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354DA-F528-417F-9476-FF94CE25F87E}"/>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70DA1842-68DA-4C01-95D3-015FB78D4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5799C-BE32-4E47-BD64-EE4C53AE9C3C}"/>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23064850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B553F-E7E0-4D38-ABB9-DEAE004243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376657-7944-4B17-92D0-D3266E10F4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AA2E7-1F5C-46DB-B076-BBD063B7D44A}"/>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C9C3FF1E-66D1-4980-B905-F9090520C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81E42-6A41-4AC9-8B99-56C0C21DBA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36226751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3235-8CAD-4A3E-93A0-F6A0A1A27B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18AEC-DFDD-4187-B634-68C7D63DA7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06995-B27F-4C98-9C94-B486DF2B9600}"/>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2A34FBFF-87C3-4CAC-91B0-29E9DF2F4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58501-19EC-4451-92BF-C5BF0B8E391D}"/>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80361839"/>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D69B8-2A74-4A5A-B845-91C0E27B07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04B942-2E44-4FB9-8FFD-EA8D6FEBDD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AC8A48-8062-4AEC-A48A-667EDF8350A9}"/>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44AB9190-5449-4E81-A77C-D9423247A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AF75-17E5-44DA-B940-419814BC0B5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743263532"/>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995F-80BE-4021-88F2-964636B28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8B12E7-FB26-4641-953D-65D6852EE2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AE05F-96A9-4EB7-A138-3325318BCB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7F3100-7F65-42E1-8B62-3AE627FDA053}"/>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6" name="Footer Placeholder 5">
            <a:extLst>
              <a:ext uri="{FF2B5EF4-FFF2-40B4-BE49-F238E27FC236}">
                <a16:creationId xmlns:a16="http://schemas.microsoft.com/office/drawing/2014/main" id="{12522108-CC64-4612-B60C-5A88D7DB7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6EC97D-FF77-4CE7-BF46-CF1365CAB63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148531576"/>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4821-6DF6-4BAF-A068-D897FD951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C00E0E-50E9-42B0-BB41-DB54D5D3A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847D1D-3B81-49D3-883A-F8C7E5ABAA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A5C9C5-FF3C-4218-A2CB-79EB48E18E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FE2C6A-250D-4BBC-A592-06FD1CD169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FF3E50-39D7-4B30-9E9D-1728F23EE54B}"/>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8" name="Footer Placeholder 7">
            <a:extLst>
              <a:ext uri="{FF2B5EF4-FFF2-40B4-BE49-F238E27FC236}">
                <a16:creationId xmlns:a16="http://schemas.microsoft.com/office/drawing/2014/main" id="{251D69BA-C952-4A58-98B5-90CD8D3A79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2CB6B9-5F4C-469D-839B-6B3B01CDA046}"/>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606397285"/>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0378-5AF2-45A5-BC61-1EEF332191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9B1B66-F0A7-495B-BD94-4A58CE407606}"/>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4" name="Footer Placeholder 3">
            <a:extLst>
              <a:ext uri="{FF2B5EF4-FFF2-40B4-BE49-F238E27FC236}">
                <a16:creationId xmlns:a16="http://schemas.microsoft.com/office/drawing/2014/main" id="{A17DFAD4-244F-4E53-A38F-22DDDFFA84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D08D89-4809-4DB1-9BA7-AA147D078703}"/>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242194975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C7E2BE-B99A-43DD-9B77-984513E78161}"/>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3" name="Footer Placeholder 2">
            <a:extLst>
              <a:ext uri="{FF2B5EF4-FFF2-40B4-BE49-F238E27FC236}">
                <a16:creationId xmlns:a16="http://schemas.microsoft.com/office/drawing/2014/main" id="{CBD378D4-EA9A-47AE-A9D8-3DB966A3B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1976F3-539D-4CA0-A752-095DAFAEDB58}"/>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16603260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F8A7-4A9D-4FC8-A288-213E856FF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F7F42-69C4-4632-9366-5CDED46CD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20D0E-78CC-4C1E-B826-FC4D6EFC4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BB934D-E155-4D28-909E-C8284A6705D8}"/>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6" name="Footer Placeholder 5">
            <a:extLst>
              <a:ext uri="{FF2B5EF4-FFF2-40B4-BE49-F238E27FC236}">
                <a16:creationId xmlns:a16="http://schemas.microsoft.com/office/drawing/2014/main" id="{9B276422-72F9-4191-964E-87DFF3A04B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24680-46F7-4A92-9DF8-02FFD892D63E}"/>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3546911083"/>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8CC0-02F0-482A-8F04-300DEC675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86733-7150-41D2-AFF4-1B2A82BC3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9E2A43-78D3-4E06-8BE2-194D914AC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DD55F-C1C5-42A6-A334-578CB048EEF6}"/>
              </a:ext>
            </a:extLst>
          </p:cNvPr>
          <p:cNvSpPr>
            <a:spLocks noGrp="1"/>
          </p:cNvSpPr>
          <p:nvPr>
            <p:ph type="dt" sz="half" idx="10"/>
          </p:nvPr>
        </p:nvSpPr>
        <p:spPr/>
        <p:txBody>
          <a:bodyPr/>
          <a:lstStyle/>
          <a:p>
            <a:fld id="{D5275DCE-A38E-43C5-B7F1-C0AB8D2473F6}" type="datetimeFigureOut">
              <a:rPr lang="en-US" smtClean="0"/>
              <a:t>4/10/2022</a:t>
            </a:fld>
            <a:endParaRPr lang="en-US"/>
          </a:p>
        </p:txBody>
      </p:sp>
      <p:sp>
        <p:nvSpPr>
          <p:cNvPr id="6" name="Footer Placeholder 5">
            <a:extLst>
              <a:ext uri="{FF2B5EF4-FFF2-40B4-BE49-F238E27FC236}">
                <a16:creationId xmlns:a16="http://schemas.microsoft.com/office/drawing/2014/main" id="{C05CC10E-FB53-4374-88B5-913685006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39C51-7481-4EFD-9603-77ED6C2526BA}"/>
              </a:ext>
            </a:extLst>
          </p:cNvPr>
          <p:cNvSpPr>
            <a:spLocks noGrp="1"/>
          </p:cNvSpPr>
          <p:nvPr>
            <p:ph type="sldNum" sz="quarter" idx="12"/>
          </p:nvPr>
        </p:nvSpPr>
        <p:spPr/>
        <p:txBody>
          <a:bodyPr/>
          <a:lstStyle/>
          <a:p>
            <a:fld id="{EE17BE66-5BCA-401B-8C4D-0BCAC298F1E0}" type="slidenum">
              <a:rPr lang="en-US" smtClean="0"/>
              <a:t>‹#›</a:t>
            </a:fld>
            <a:endParaRPr lang="en-US"/>
          </a:p>
        </p:txBody>
      </p:sp>
    </p:spTree>
    <p:extLst>
      <p:ext uri="{BB962C8B-B14F-4D97-AF65-F5344CB8AC3E}">
        <p14:creationId xmlns:p14="http://schemas.microsoft.com/office/powerpoint/2010/main" val="1627306792"/>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8B3B28-7F70-49F2-B7E1-DB07F2B3B1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DF60A5-C32F-418D-9DB3-771EA490F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CFCDC8-B9DB-4427-AC6C-97892B8D2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75DCE-A38E-43C5-B7F1-C0AB8D2473F6}" type="datetimeFigureOut">
              <a:rPr lang="en-US" smtClean="0"/>
              <a:t>4/10/2022</a:t>
            </a:fld>
            <a:endParaRPr lang="en-US"/>
          </a:p>
        </p:txBody>
      </p:sp>
      <p:sp>
        <p:nvSpPr>
          <p:cNvPr id="5" name="Footer Placeholder 4">
            <a:extLst>
              <a:ext uri="{FF2B5EF4-FFF2-40B4-BE49-F238E27FC236}">
                <a16:creationId xmlns:a16="http://schemas.microsoft.com/office/drawing/2014/main" id="{62FF4AD6-EBA9-43EA-ADEF-D9985AD7AE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EE881F-426F-4AC6-A663-E2DA361112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7BE66-5BCA-401B-8C4D-0BCAC298F1E0}" type="slidenum">
              <a:rPr lang="en-US" smtClean="0"/>
              <a:t>‹#›</a:t>
            </a:fld>
            <a:endParaRPr lang="en-US"/>
          </a:p>
        </p:txBody>
      </p:sp>
    </p:spTree>
    <p:extLst>
      <p:ext uri="{BB962C8B-B14F-4D97-AF65-F5344CB8AC3E}">
        <p14:creationId xmlns:p14="http://schemas.microsoft.com/office/powerpoint/2010/main" val="4143255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9907259" y="5902037"/>
            <a:ext cx="1677660" cy="471115"/>
          </a:xfrm>
        </p:spPr>
        <p:txBody>
          <a:bodyPr>
            <a:normAutofit/>
          </a:bodyPr>
          <a:lstStyle/>
          <a:p>
            <a:pPr algn="ctr"/>
            <a:r>
              <a:rPr lang="en-US" sz="1100" dirty="0">
                <a:latin typeface="Arial" panose="020B0604020202020204" pitchFamily="34" charset="0"/>
                <a:cs typeface="Arial" panose="020B0604020202020204" pitchFamily="34" charset="0"/>
              </a:rPr>
              <a:t>April 10, 2022 pm</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Warfield Blvd</a:t>
            </a:r>
          </a:p>
        </p:txBody>
      </p:sp>
    </p:spTree>
    <p:extLst>
      <p:ext uri="{BB962C8B-B14F-4D97-AF65-F5344CB8AC3E}">
        <p14:creationId xmlns:p14="http://schemas.microsoft.com/office/powerpoint/2010/main" val="404695435"/>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One Another</a:t>
            </a:r>
          </a:p>
        </p:txBody>
      </p:sp>
      <p:cxnSp>
        <p:nvCxnSpPr>
          <p:cNvPr id="4" name="Straight Connector 3">
            <a:extLst>
              <a:ext uri="{FF2B5EF4-FFF2-40B4-BE49-F238E27FC236}">
                <a16:creationId xmlns:a16="http://schemas.microsoft.com/office/drawing/2014/main" id="{16D1970F-9513-4287-BD51-91F4C040A2B2}"/>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105220"/>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11AC42BA-0843-493D-9220-EEC9B15CF787}"/>
              </a:ext>
            </a:extLst>
          </p:cNvPr>
          <p:cNvSpPr txBox="1">
            <a:spLocks noChangeArrowheads="1"/>
          </p:cNvSpPr>
          <p:nvPr/>
        </p:nvSpPr>
        <p:spPr bwMode="auto">
          <a:xfrm>
            <a:off x="838200" y="751344"/>
            <a:ext cx="105156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en-US" sz="3600" b="1" dirty="0">
                <a:solidFill>
                  <a:schemeClr val="bg1"/>
                </a:solidFill>
              </a:rPr>
              <a:t>Ephesians 5</a:t>
            </a:r>
          </a:p>
          <a:p>
            <a:pPr algn="just"/>
            <a:r>
              <a:rPr lang="en-US" altLang="en-US" sz="3400" b="1" dirty="0">
                <a:solidFill>
                  <a:schemeClr val="bg1"/>
                </a:solidFill>
              </a:rPr>
              <a:t>17 Therefore do not be unwise, but understand what the will of the Lord is. 18 And do not be drunk with wine, in which is dissipation; but be filled with the Spirit, 19 </a:t>
            </a:r>
            <a:r>
              <a:rPr lang="en-US" altLang="en-US" sz="3400" b="1" u="sng" dirty="0">
                <a:solidFill>
                  <a:schemeClr val="bg1"/>
                </a:solidFill>
              </a:rPr>
              <a:t>speaking to one another </a:t>
            </a:r>
            <a:r>
              <a:rPr lang="en-US" altLang="en-US" sz="3400" b="1" dirty="0">
                <a:solidFill>
                  <a:schemeClr val="bg1"/>
                </a:solidFill>
              </a:rPr>
              <a:t>in psalms and hymns and spiritual songs, singing and making melody in your heart to the Lord, 20 giving thanks always for all things to God the Father in the name of our Lord Jesus Christ, 21 </a:t>
            </a:r>
            <a:r>
              <a:rPr lang="en-US" altLang="en-US" sz="3400" b="1" u="sng" dirty="0">
                <a:solidFill>
                  <a:schemeClr val="bg1"/>
                </a:solidFill>
              </a:rPr>
              <a:t>submitting to one another </a:t>
            </a:r>
            <a:r>
              <a:rPr lang="en-US" altLang="en-US" sz="3400" b="1" dirty="0">
                <a:solidFill>
                  <a:schemeClr val="bg1"/>
                </a:solidFill>
              </a:rPr>
              <a:t>in the fear of God.</a:t>
            </a:r>
          </a:p>
        </p:txBody>
      </p:sp>
    </p:spTree>
    <p:extLst>
      <p:ext uri="{BB962C8B-B14F-4D97-AF65-F5344CB8AC3E}">
        <p14:creationId xmlns:p14="http://schemas.microsoft.com/office/powerpoint/2010/main" val="311461256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3FA0-144E-4344-B559-67D3A1029975}"/>
              </a:ext>
            </a:extLst>
          </p:cNvPr>
          <p:cNvSpPr>
            <a:spLocks noGrp="1"/>
          </p:cNvSpPr>
          <p:nvPr>
            <p:ph type="title"/>
          </p:nvPr>
        </p:nvSpPr>
        <p:spPr>
          <a:xfrm>
            <a:off x="838200" y="150636"/>
            <a:ext cx="10515600" cy="1325563"/>
          </a:xfrm>
        </p:spPr>
        <p:txBody>
          <a:bodyPr/>
          <a:lstStyle/>
          <a:p>
            <a:r>
              <a:rPr lang="en-US" b="1" dirty="0">
                <a:solidFill>
                  <a:schemeClr val="bg1"/>
                </a:solidFill>
                <a:latin typeface="Arial" panose="020B0604020202020204" pitchFamily="34" charset="0"/>
                <a:cs typeface="Arial" panose="020B0604020202020204" pitchFamily="34" charset="0"/>
              </a:rPr>
              <a:t>Submission To One Another</a:t>
            </a:r>
          </a:p>
        </p:txBody>
      </p:sp>
      <p:sp>
        <p:nvSpPr>
          <p:cNvPr id="3" name="Content Placeholder 2">
            <a:extLst>
              <a:ext uri="{FF2B5EF4-FFF2-40B4-BE49-F238E27FC236}">
                <a16:creationId xmlns:a16="http://schemas.microsoft.com/office/drawing/2014/main" id="{576E22FC-D156-4CED-A957-8B2C3360A5F6}"/>
              </a:ext>
            </a:extLst>
          </p:cNvPr>
          <p:cNvSpPr>
            <a:spLocks noGrp="1"/>
          </p:cNvSpPr>
          <p:nvPr>
            <p:ph idx="1"/>
          </p:nvPr>
        </p:nvSpPr>
        <p:spPr>
          <a:xfrm>
            <a:off x="838200" y="1897242"/>
            <a:ext cx="11353800" cy="4707113"/>
          </a:xfrm>
        </p:spPr>
        <p:txBody>
          <a:bodyPr>
            <a:noAutofit/>
          </a:bodyPr>
          <a:lstStyle/>
          <a:p>
            <a:pPr marL="514350" indent="-514350">
              <a:buFont typeface="Arial" panose="020B0604020202020204" pitchFamily="34" charset="0"/>
              <a:buAutoNum type="arabicPeriod"/>
            </a:pPr>
            <a:r>
              <a:rPr lang="en-US" sz="3500" b="1" dirty="0">
                <a:solidFill>
                  <a:schemeClr val="bg1"/>
                </a:solidFill>
                <a:latin typeface="Arial" panose="020B0604020202020204" pitchFamily="34" charset="0"/>
                <a:cs typeface="Arial" panose="020B0604020202020204" pitchFamily="34" charset="0"/>
              </a:rPr>
              <a:t>Accountability			Hebrews 13:17</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Confession			James 5:16</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Help					</a:t>
            </a:r>
            <a:r>
              <a:rPr lang="en-US" sz="3500" b="1">
                <a:solidFill>
                  <a:schemeClr val="bg1"/>
                </a:solidFill>
                <a:latin typeface="Arial" panose="020B0604020202020204" pitchFamily="34" charset="0"/>
                <a:cs typeface="Arial" panose="020B0604020202020204" pitchFamily="34" charset="0"/>
              </a:rPr>
              <a:t>Galatians 6:2-6</a:t>
            </a:r>
            <a:endParaRPr lang="en-US" sz="3500" b="1" dirty="0">
              <a:solidFill>
                <a:schemeClr val="bg1"/>
              </a:solidFill>
              <a:latin typeface="Arial" panose="020B0604020202020204" pitchFamily="34" charset="0"/>
              <a:cs typeface="Arial" panose="020B0604020202020204" pitchFamily="34" charset="0"/>
            </a:endParaRP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Advice				Prov 19:20</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Comfort				1 </a:t>
            </a:r>
            <a:r>
              <a:rPr lang="en-US" sz="3500" b="1" dirty="0" err="1">
                <a:solidFill>
                  <a:schemeClr val="bg1"/>
                </a:solidFill>
                <a:latin typeface="Arial" panose="020B0604020202020204" pitchFamily="34" charset="0"/>
                <a:cs typeface="Arial" panose="020B0604020202020204" pitchFamily="34" charset="0"/>
              </a:rPr>
              <a:t>Thess</a:t>
            </a:r>
            <a:r>
              <a:rPr lang="en-US" sz="3500" b="1" dirty="0">
                <a:solidFill>
                  <a:schemeClr val="bg1"/>
                </a:solidFill>
                <a:latin typeface="Arial" panose="020B0604020202020204" pitchFamily="34" charset="0"/>
                <a:cs typeface="Arial" panose="020B0604020202020204" pitchFamily="34" charset="0"/>
              </a:rPr>
              <a:t> 5:11-12</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Fellowship			1 Cor 1:9-10</a:t>
            </a:r>
          </a:p>
          <a:p>
            <a:pPr marL="514350" indent="-514350">
              <a:buAutoNum type="arabicPeriod"/>
            </a:pPr>
            <a:r>
              <a:rPr lang="en-US" sz="3500" b="1" dirty="0">
                <a:solidFill>
                  <a:schemeClr val="bg1"/>
                </a:solidFill>
                <a:latin typeface="Arial" panose="020B0604020202020204" pitchFamily="34" charset="0"/>
                <a:cs typeface="Arial" panose="020B0604020202020204" pitchFamily="34" charset="0"/>
              </a:rPr>
              <a:t>Love					John 13:34-35				</a:t>
            </a:r>
          </a:p>
        </p:txBody>
      </p:sp>
      <p:cxnSp>
        <p:nvCxnSpPr>
          <p:cNvPr id="4" name="Straight Connector 3">
            <a:extLst>
              <a:ext uri="{FF2B5EF4-FFF2-40B4-BE49-F238E27FC236}">
                <a16:creationId xmlns:a16="http://schemas.microsoft.com/office/drawing/2014/main" id="{49411012-6B04-4DBC-8897-94E3A3C142FC}"/>
              </a:ext>
            </a:extLst>
          </p:cNvPr>
          <p:cNvCxnSpPr>
            <a:cxnSpLocks/>
          </p:cNvCxnSpPr>
          <p:nvPr/>
        </p:nvCxnSpPr>
        <p:spPr>
          <a:xfrm>
            <a:off x="970844" y="1377244"/>
            <a:ext cx="11221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055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165</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April 10, 2022 pm Warfield Blvd</vt:lpstr>
      <vt:lpstr>Submission To One Another</vt:lpstr>
      <vt:lpstr>PowerPoint Presentation</vt:lpstr>
      <vt:lpstr>Submission To One Another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Kramer</dc:creator>
  <cp:lastModifiedBy>Chris Kramer</cp:lastModifiedBy>
  <cp:revision>22</cp:revision>
  <dcterms:created xsi:type="dcterms:W3CDTF">2020-06-07T23:11:03Z</dcterms:created>
  <dcterms:modified xsi:type="dcterms:W3CDTF">2022-04-10T20:48:08Z</dcterms:modified>
</cp:coreProperties>
</file>